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9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1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0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3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3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8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4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8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89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EEC75F-F289-471B-A0C2-291FD8096E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9" b="1416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8D5ED-D001-4FDC-92E3-5C1D54EB0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277" y="1475234"/>
            <a:ext cx="3214307" cy="2901694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solidFill>
                  <a:srgbClr val="92D050"/>
                </a:solidFill>
              </a:rPr>
              <a:t>TONE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75185-E9A7-4ABC-9136-9DABDC245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610" y="4608576"/>
            <a:ext cx="3205640" cy="774186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TRUMP TWEETS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95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9D8CC-16F4-4B2B-80F0-203C56D0D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2551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044" y="255494"/>
            <a:ext cx="119024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TONE:  author’s (or speaker’s) attitude toward </a:t>
            </a:r>
          </a:p>
          <a:p>
            <a:r>
              <a:rPr lang="en-US" sz="2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Or opinion about a subject matter.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77037" y="1247675"/>
            <a:ext cx="30149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TONE=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Apathetic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Self-congratulatory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detached</a:t>
            </a:r>
          </a:p>
          <a:p>
            <a:endParaRPr 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60496" y="4109964"/>
            <a:ext cx="30149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TONE=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Appreciative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Derogatory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Conciliatory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Lamenting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7454341-7FF9-404E-B7BF-F42F5E7425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20"/>
          <a:stretch/>
        </p:blipFill>
        <p:spPr>
          <a:xfrm>
            <a:off x="173044" y="1260833"/>
            <a:ext cx="8805731" cy="2513009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7F0A7B9F-7120-4C32-93B2-89817F27D4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30"/>
          <a:stretch/>
        </p:blipFill>
        <p:spPr>
          <a:xfrm>
            <a:off x="132583" y="4071067"/>
            <a:ext cx="8858801" cy="2531439"/>
          </a:xfrm>
          <a:prstGeom prst="rect">
            <a:avLst/>
          </a:prstGeom>
        </p:spPr>
      </p:pic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5BAD8A-4DDF-4639-9A79-9C7264A96B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40" r="90541" b="57090"/>
          <a:stretch/>
        </p:blipFill>
        <p:spPr>
          <a:xfrm>
            <a:off x="7107322" y="134550"/>
            <a:ext cx="1719469" cy="1580322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F15418-7834-425C-99C2-5C85406077E8}"/>
              </a:ext>
            </a:extLst>
          </p:cNvPr>
          <p:cNvCxnSpPr/>
          <p:nvPr/>
        </p:nvCxnSpPr>
        <p:spPr>
          <a:xfrm>
            <a:off x="132583" y="4109964"/>
            <a:ext cx="1183413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7721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412425"/>
      </a:dk2>
      <a:lt2>
        <a:srgbClr val="E8E6E2"/>
      </a:lt2>
      <a:accent1>
        <a:srgbClr val="27B1D3"/>
      </a:accent1>
      <a:accent2>
        <a:srgbClr val="4E8AEB"/>
      </a:accent2>
      <a:accent3>
        <a:srgbClr val="726EEE"/>
      </a:accent3>
      <a:accent4>
        <a:srgbClr val="EB4E5C"/>
      </a:accent4>
      <a:accent5>
        <a:srgbClr val="EC895A"/>
      </a:accent5>
      <a:accent6>
        <a:srgbClr val="C39D33"/>
      </a:accent6>
      <a:hlink>
        <a:srgbClr val="967F5B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Berlin Sans FB Demi</vt:lpstr>
      <vt:lpstr>Calibri</vt:lpstr>
      <vt:lpstr>Calibri Light</vt:lpstr>
      <vt:lpstr>RetrospectVTI</vt:lpstr>
      <vt:lpstr>TONE PRACTICE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TONE PRACTICE</dc:title>
  <dc:creator>REMAR, COLLEEN</dc:creator>
  <cp:lastModifiedBy>REMAR, COLLEEN</cp:lastModifiedBy>
  <cp:revision>3</cp:revision>
  <dcterms:created xsi:type="dcterms:W3CDTF">2019-09-10T15:55:49Z</dcterms:created>
  <dcterms:modified xsi:type="dcterms:W3CDTF">2019-09-10T16:02:12Z</dcterms:modified>
</cp:coreProperties>
</file>